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B53E"/>
    <a:srgbClr val="C44D69"/>
    <a:srgbClr val="8D69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404" y="8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D82384-43C6-499E-8F64-C0FF2E8D10F6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E19199-E624-49BA-BB69-33CA7E68EEA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471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19199-E624-49BA-BB69-33CA7E68EEA3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19199-E624-49BA-BB69-33CA7E68EEA3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3436640"/>
            <a:ext cx="5829300" cy="1188707"/>
          </a:xfrm>
        </p:spPr>
        <p:txBody>
          <a:bodyPr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655840"/>
            <a:ext cx="5829300" cy="830560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A61DCDC-4F75-408A-86B1-1F8006D5F50C}" type="datetime1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FCB4D01-41C5-4FAD-8F48-E275B28D747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514350" y="2235200"/>
            <a:ext cx="1080120" cy="646331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Your</a:t>
            </a:r>
            <a:r>
              <a:rPr lang="en-US" baseline="0" dirty="0" smtClean="0"/>
              <a:t> Logo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F40C-35A3-44E7-BD19-4720840F7E23}" type="datetime1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4D01-41C5-4FAD-8F48-E275B28D74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0687" y="5875867"/>
            <a:ext cx="5750347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0687" y="3875618"/>
            <a:ext cx="5750347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FAAB-E4AA-4AB4-BD9E-12328AB390E6}" type="datetime1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4D01-41C5-4FAD-8F48-E275B28D74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8670" y="3227851"/>
            <a:ext cx="2916324" cy="49403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91018" y="3227851"/>
            <a:ext cx="2916324" cy="49403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A1A5C-5C2B-4767-B3D5-718889ECE95D}" type="datetime1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4D01-41C5-4FAD-8F48-E275B28D74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8670" y="2747797"/>
            <a:ext cx="2970330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8670" y="3611892"/>
            <a:ext cx="2970330" cy="45125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91018" y="2747797"/>
            <a:ext cx="2916324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91018" y="3611893"/>
            <a:ext cx="2915304" cy="45125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F99F-C4DF-4BC3-987B-D3D960982EBD}" type="datetime1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4D01-41C5-4FAD-8F48-E275B28D74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525CC-6C5A-4BDE-AAB8-12892E611AD5}" type="datetime1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4D01-41C5-4FAD-8F48-E275B28D74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FCEE-009A-48E4-BD49-72E10ECCCFB7}" type="datetime1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4D01-41C5-4FAD-8F48-E275B28D74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664" y="1691680"/>
            <a:ext cx="2376264" cy="12613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8941" y="1691681"/>
            <a:ext cx="3626159" cy="64765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4664" y="2939820"/>
            <a:ext cx="2376264" cy="519863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3F613-67CE-449E-9E11-1D3202F8C5B1}" type="datetime1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4D01-41C5-4FAD-8F48-E275B28D74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730" y="6400800"/>
            <a:ext cx="4762872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98730" y="1787691"/>
            <a:ext cx="3402378" cy="45157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8730" y="7156451"/>
            <a:ext cx="4762872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F89B4-3CA1-43C8-9C32-5486BA6E9904}" type="datetime1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4D01-41C5-4FAD-8F48-E275B28D74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print">
            <a:lum/>
          </a:blip>
          <a:srcRect/>
          <a:stretch>
            <a:fillRect l="-1000" t="-1000" r="-1000" b="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8670" y="1499659"/>
            <a:ext cx="6048672" cy="10561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8670" y="3323862"/>
            <a:ext cx="6056430" cy="4844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F14E5-7F65-4700-B3B3-8E56AFCF7542}" type="datetime1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99030" y="8475134"/>
            <a:ext cx="1571904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24844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B4D01-41C5-4FAD-8F48-E275B28D747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427222" y="8208016"/>
            <a:ext cx="1080120" cy="646331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Your</a:t>
            </a:r>
            <a:r>
              <a:rPr lang="en-US" baseline="0" dirty="0" smtClean="0"/>
              <a:t> Logo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886200"/>
            <a:ext cx="4876800" cy="1400324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solidFill>
                  <a:srgbClr val="C44D69"/>
                </a:solidFill>
                <a:latin typeface="Adobe Garamond Pro" pitchFamily="18" charset="0"/>
              </a:rPr>
              <a:t>10 Things to Remember </a:t>
            </a:r>
            <a:br>
              <a:rPr lang="en-US" sz="3000" b="1" dirty="0" smtClean="0">
                <a:solidFill>
                  <a:srgbClr val="C44D69"/>
                </a:solidFill>
                <a:latin typeface="Adobe Garamond Pro" pitchFamily="18" charset="0"/>
              </a:rPr>
            </a:br>
            <a:r>
              <a:rPr lang="en-US" sz="3000" b="1" dirty="0" smtClean="0">
                <a:solidFill>
                  <a:srgbClr val="C44D69"/>
                </a:solidFill>
                <a:latin typeface="Adobe Garamond Pro" pitchFamily="18" charset="0"/>
              </a:rPr>
              <a:t>When Pricing Your Product</a:t>
            </a:r>
            <a:endParaRPr lang="en-US" sz="3000" b="1" dirty="0">
              <a:solidFill>
                <a:srgbClr val="C44D69"/>
              </a:solidFill>
              <a:latin typeface="Adobe Garamond Pro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819400"/>
            <a:ext cx="59436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700" dirty="0" smtClean="0">
                <a:solidFill>
                  <a:srgbClr val="8D699F"/>
                </a:solidFill>
                <a:latin typeface="Georgia" panose="02040502050405020303" pitchFamily="18" charset="0"/>
              </a:rPr>
              <a:t>ETSY</a:t>
            </a:r>
            <a:r>
              <a:rPr lang="en-US" sz="5700" dirty="0" smtClean="0">
                <a:latin typeface="Georgia" panose="02040502050405020303" pitchFamily="18" charset="0"/>
              </a:rPr>
              <a:t> </a:t>
            </a:r>
            <a:r>
              <a:rPr lang="en-US" sz="5700" dirty="0" smtClean="0">
                <a:solidFill>
                  <a:srgbClr val="A1B53E"/>
                </a:solidFill>
                <a:latin typeface="Georgia" panose="02040502050405020303" pitchFamily="18" charset="0"/>
              </a:rPr>
              <a:t>Intensives</a:t>
            </a:r>
            <a:endParaRPr lang="en-US" sz="5700" dirty="0">
              <a:solidFill>
                <a:srgbClr val="A1B53E"/>
              </a:solidFill>
              <a:latin typeface="Georgia" panose="0204050205040502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2127360"/>
            <a:ext cx="12192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vvvvvvvvvvvvvvvvvvvvvvvvvvv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4994322"/>
            <a:ext cx="3047999" cy="15202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400" y="1371600"/>
            <a:ext cx="6355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10 Points to writing the</a:t>
            </a:r>
            <a:br>
              <a:rPr lang="en-US" dirty="0" smtClean="0"/>
            </a:br>
            <a:r>
              <a:rPr lang="en-US" dirty="0" smtClean="0"/>
              <a:t>perfect description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4D01-41C5-4FAD-8F48-E275B28D7473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7623709"/>
            <a:ext cx="3047999" cy="152029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1480" y="2663041"/>
            <a:ext cx="6096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1"/>
                </a:solidFill>
              </a:rPr>
              <a:t>Price too low – customers will question the quality of your items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1"/>
                </a:solidFill>
              </a:rPr>
              <a:t>Customers are willing to pay more for quality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1"/>
                </a:solidFill>
              </a:rPr>
              <a:t>The more complex an item, the more you can charge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1"/>
                </a:solidFill>
              </a:rPr>
              <a:t>Don’t be afraid to try listing your items at a higher price – be willing to experiment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1"/>
                </a:solidFill>
              </a:rPr>
              <a:t>Calculate material costs based on retail pricing and not what you paid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1"/>
                </a:solidFill>
              </a:rPr>
              <a:t>Set a goal – charge for your time by the hour – you are worth it!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1"/>
                </a:solidFill>
              </a:rPr>
              <a:t>Assess competitors pricing, but don’t base your pricing on others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1"/>
                </a:solidFill>
              </a:rPr>
              <a:t>Stop thinking “What would I pay for________? It doesn’t matter what price you would pay – only what customers are willing to pay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1"/>
                </a:solidFill>
              </a:rPr>
              <a:t>Consistent pricing feel for all items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1"/>
                </a:solidFill>
              </a:rPr>
              <a:t>Customers don’t notice price</a:t>
            </a:r>
            <a:br>
              <a:rPr lang="en-US" sz="2000" b="1" dirty="0" smtClean="0">
                <a:solidFill>
                  <a:schemeClr val="accent1"/>
                </a:solidFill>
              </a:rPr>
            </a:br>
            <a:r>
              <a:rPr lang="en-US" sz="2000" b="1" dirty="0" smtClean="0">
                <a:solidFill>
                  <a:schemeClr val="accent1"/>
                </a:solidFill>
              </a:rPr>
              <a:t>changing</a:t>
            </a:r>
            <a:endParaRPr lang="en-US" sz="20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01_0015">
  <a:themeElements>
    <a:clrScheme name="pink, orange, green, purple">
      <a:dk1>
        <a:srgbClr val="4C0026"/>
      </a:dk1>
      <a:lt1>
        <a:sysClr val="window" lastClr="FFFFFF"/>
      </a:lt1>
      <a:dk2>
        <a:srgbClr val="1F497D"/>
      </a:dk2>
      <a:lt2>
        <a:srgbClr val="EEECE1"/>
      </a:lt2>
      <a:accent1>
        <a:srgbClr val="F5336A"/>
      </a:accent1>
      <a:accent2>
        <a:srgbClr val="F79646"/>
      </a:accent2>
      <a:accent3>
        <a:srgbClr val="39E500"/>
      </a:accent3>
      <a:accent4>
        <a:srgbClr val="8064A2"/>
      </a:accent4>
      <a:accent5>
        <a:srgbClr val="4BACC6"/>
      </a:accent5>
      <a:accent6>
        <a:srgbClr val="F79646"/>
      </a:accent6>
      <a:hlink>
        <a:srgbClr val="548DD4"/>
      </a:hlink>
      <a:folHlink>
        <a:srgbClr val="A5A5A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01_0015</Template>
  <TotalTime>0</TotalTime>
  <Words>138</Words>
  <Application>Microsoft Office PowerPoint</Application>
  <PresentationFormat>On-screen Show (4:3)</PresentationFormat>
  <Paragraphs>17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01_0015</vt:lpstr>
      <vt:lpstr>PowerPoint Presentation</vt:lpstr>
      <vt:lpstr>10 Points to writing the perfect description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2015-04-30T16:25:47Z</dcterms:created>
  <dcterms:modified xsi:type="dcterms:W3CDTF">2018-01-10T18:55:20Z</dcterms:modified>
</cp:coreProperties>
</file>